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85" r:id="rId4"/>
    <p:sldId id="257" r:id="rId5"/>
    <p:sldId id="275" r:id="rId6"/>
    <p:sldId id="273" r:id="rId7"/>
    <p:sldId id="274" r:id="rId8"/>
    <p:sldId id="260" r:id="rId9"/>
    <p:sldId id="276" r:id="rId10"/>
    <p:sldId id="277" r:id="rId11"/>
    <p:sldId id="280" r:id="rId12"/>
    <p:sldId id="261" r:id="rId13"/>
    <p:sldId id="278" r:id="rId14"/>
    <p:sldId id="279" r:id="rId15"/>
    <p:sldId id="262" r:id="rId16"/>
    <p:sldId id="263" r:id="rId17"/>
    <p:sldId id="265" r:id="rId18"/>
    <p:sldId id="282" r:id="rId19"/>
    <p:sldId id="283" r:id="rId20"/>
    <p:sldId id="281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8" d="100"/>
          <a:sy n="78" d="100"/>
        </p:scale>
        <p:origin x="-108" y="4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FA05E-47C0-4414-85D4-BAD422552B57}" type="datetimeFigureOut">
              <a:rPr lang="ru-RU" smtClean="0"/>
              <a:pPr/>
              <a:t>16.08.2020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3CA0-6DBA-494E-8F48-0D2CE53172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9575348"/>
      </p:ext>
    </p:extLst>
  </p:cSld>
  <p:clrMapOvr>
    <a:masterClrMapping/>
  </p:clrMapOvr>
  <p:transition spd="slow" advClick="0" advTm="2000">
    <p:cut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FA05E-47C0-4414-85D4-BAD422552B57}" type="datetimeFigureOut">
              <a:rPr lang="ru-RU" smtClean="0"/>
              <a:pPr/>
              <a:t>16.08.2020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3CA0-6DBA-494E-8F48-0D2CE53172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7342070"/>
      </p:ext>
    </p:extLst>
  </p:cSld>
  <p:clrMapOvr>
    <a:masterClrMapping/>
  </p:clrMapOvr>
  <p:transition spd="slow" advClick="0" advTm="2000">
    <p:cut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FA05E-47C0-4414-85D4-BAD422552B57}" type="datetimeFigureOut">
              <a:rPr lang="ru-RU" smtClean="0"/>
              <a:pPr/>
              <a:t>16.08.2020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3CA0-6DBA-494E-8F48-0D2CE53172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92154884"/>
      </p:ext>
    </p:extLst>
  </p:cSld>
  <p:clrMapOvr>
    <a:masterClrMapping/>
  </p:clrMapOvr>
  <p:transition spd="slow" advClick="0" advTm="2000">
    <p:cut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FA05E-47C0-4414-85D4-BAD422552B57}" type="datetimeFigureOut">
              <a:rPr lang="ru-RU" smtClean="0"/>
              <a:pPr/>
              <a:t>16.08.2020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3CA0-6DBA-494E-8F48-0D2CE53172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8279711"/>
      </p:ext>
    </p:extLst>
  </p:cSld>
  <p:clrMapOvr>
    <a:masterClrMapping/>
  </p:clrMapOvr>
  <p:transition spd="slow" advClick="0" advTm="2000">
    <p:cut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FA05E-47C0-4414-85D4-BAD422552B57}" type="datetimeFigureOut">
              <a:rPr lang="ru-RU" smtClean="0"/>
              <a:pPr/>
              <a:t>16.08.2020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3CA0-6DBA-494E-8F48-0D2CE53172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80779930"/>
      </p:ext>
    </p:extLst>
  </p:cSld>
  <p:clrMapOvr>
    <a:masterClrMapping/>
  </p:clrMapOvr>
  <p:transition spd="slow" advClick="0" advTm="2000">
    <p:cut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FA05E-47C0-4414-85D4-BAD422552B57}" type="datetimeFigureOut">
              <a:rPr lang="ru-RU" smtClean="0"/>
              <a:pPr/>
              <a:t>16.08.2020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3CA0-6DBA-494E-8F48-0D2CE53172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22716742"/>
      </p:ext>
    </p:extLst>
  </p:cSld>
  <p:clrMapOvr>
    <a:masterClrMapping/>
  </p:clrMapOvr>
  <p:transition spd="slow" advClick="0" advTm="2000">
    <p:cut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FA05E-47C0-4414-85D4-BAD422552B57}" type="datetimeFigureOut">
              <a:rPr lang="ru-RU" smtClean="0"/>
              <a:pPr/>
              <a:t>16.08.2020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3CA0-6DBA-494E-8F48-0D2CE53172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11114659"/>
      </p:ext>
    </p:extLst>
  </p:cSld>
  <p:clrMapOvr>
    <a:masterClrMapping/>
  </p:clrMapOvr>
  <p:transition spd="slow" advClick="0" advTm="2000">
    <p:cut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FA05E-47C0-4414-85D4-BAD422552B57}" type="datetimeFigureOut">
              <a:rPr lang="ru-RU" smtClean="0"/>
              <a:pPr/>
              <a:t>16.08.2020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3CA0-6DBA-494E-8F48-0D2CE53172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333842"/>
      </p:ext>
    </p:extLst>
  </p:cSld>
  <p:clrMapOvr>
    <a:masterClrMapping/>
  </p:clrMapOvr>
  <p:transition spd="slow" advClick="0" advTm="2000">
    <p:cut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FA05E-47C0-4414-85D4-BAD422552B57}" type="datetimeFigureOut">
              <a:rPr lang="ru-RU" smtClean="0"/>
              <a:pPr/>
              <a:t>16.08.2020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3CA0-6DBA-494E-8F48-0D2CE53172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32671681"/>
      </p:ext>
    </p:extLst>
  </p:cSld>
  <p:clrMapOvr>
    <a:masterClrMapping/>
  </p:clrMapOvr>
  <p:transition spd="slow" advClick="0" advTm="2000">
    <p:cut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FA05E-47C0-4414-85D4-BAD422552B57}" type="datetimeFigureOut">
              <a:rPr lang="ru-RU" smtClean="0"/>
              <a:pPr/>
              <a:t>16.08.2020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3CA0-6DBA-494E-8F48-0D2CE53172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590527"/>
      </p:ext>
    </p:extLst>
  </p:cSld>
  <p:clrMapOvr>
    <a:masterClrMapping/>
  </p:clrMapOvr>
  <p:transition spd="slow" advClick="0" advTm="2000">
    <p:cut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FA05E-47C0-4414-85D4-BAD422552B57}" type="datetimeFigureOut">
              <a:rPr lang="ru-RU" smtClean="0"/>
              <a:pPr/>
              <a:t>16.08.2020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3CA0-6DBA-494E-8F48-0D2CE53172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52633252"/>
      </p:ext>
    </p:extLst>
  </p:cSld>
  <p:clrMapOvr>
    <a:masterClrMapping/>
  </p:clrMapOvr>
  <p:transition spd="slow" advClick="0" advTm="2000">
    <p:cut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FA05E-47C0-4414-85D4-BAD422552B57}" type="datetimeFigureOut">
              <a:rPr lang="ru-RU" smtClean="0"/>
              <a:pPr/>
              <a:t>16.08.2020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33CA0-6DBA-494E-8F48-0D2CE53172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38440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2000">
    <p:cut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2714620"/>
            <a:ext cx="7772400" cy="2786082"/>
          </a:xfrm>
        </p:spPr>
        <p:txBody>
          <a:bodyPr>
            <a:normAutofit/>
          </a:bodyPr>
          <a:lstStyle/>
          <a:p>
            <a:r>
              <a:rPr lang="uk-UA" sz="4800" b="1" dirty="0" smtClean="0">
                <a:solidFill>
                  <a:srgbClr val="0070C0"/>
                </a:solidFill>
                <a:latin typeface="Monotype Corsiva" pitchFamily="66" charset="0"/>
              </a:rPr>
              <a:t>Звіт    роботи                          Чернявського ЗДО                                       </a:t>
            </a:r>
            <a:br>
              <a:rPr lang="uk-UA" sz="4800" b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uk-UA" sz="4800" b="1" dirty="0" smtClean="0">
                <a:solidFill>
                  <a:srgbClr val="0070C0"/>
                </a:solidFill>
                <a:latin typeface="Monotype Corsiva" pitchFamily="66" charset="0"/>
              </a:rPr>
              <a:t>   </a:t>
            </a:r>
            <a:r>
              <a:rPr lang="uk-UA" sz="4800" b="1" dirty="0" err="1" smtClean="0">
                <a:solidFill>
                  <a:srgbClr val="0070C0"/>
                </a:solidFill>
                <a:latin typeface="Monotype Corsiva" pitchFamily="66" charset="0"/>
              </a:rPr>
              <a:t>“Золоте</a:t>
            </a:r>
            <a:r>
              <a:rPr lang="uk-UA" sz="4800" b="1" dirty="0" smtClean="0">
                <a:solidFill>
                  <a:srgbClr val="0070C0"/>
                </a:solidFill>
                <a:latin typeface="Monotype Corsiva" pitchFamily="66" charset="0"/>
              </a:rPr>
              <a:t>   </a:t>
            </a:r>
            <a:r>
              <a:rPr lang="uk-UA" sz="4800" b="1" dirty="0" err="1" smtClean="0">
                <a:solidFill>
                  <a:srgbClr val="0070C0"/>
                </a:solidFill>
                <a:latin typeface="Monotype Corsiva" pitchFamily="66" charset="0"/>
              </a:rPr>
              <a:t>копитце”</a:t>
            </a:r>
            <a:endParaRPr lang="ru-RU" sz="48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8064678"/>
      </p:ext>
    </p:extLst>
  </p:cSld>
  <p:clrMapOvr>
    <a:masterClrMapping/>
  </p:clrMapOvr>
  <p:transition spd="slow" advClick="0" advTm="3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1071546"/>
            <a:ext cx="3357586" cy="774720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latin typeface="Monotype Corsiva" pitchFamily="66" charset="0"/>
              </a:rPr>
              <a:t>Праця у природному довкіллі</a:t>
            </a:r>
            <a:endParaRPr lang="ru-RU" sz="2800" b="1" dirty="0">
              <a:latin typeface="Monotype Corsiva" pitchFamily="66" charset="0"/>
            </a:endParaRPr>
          </a:p>
        </p:txBody>
      </p:sp>
      <p:pic>
        <p:nvPicPr>
          <p:cNvPr id="5122" name="Picture 2" descr="C:\Documents and Settings\Admin\Рабочий стол\Фото на слайди\1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2312648"/>
            <a:ext cx="3357582" cy="31880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22888024"/>
      </p:ext>
    </p:extLst>
  </p:cSld>
  <p:clrMapOvr>
    <a:masterClrMapping/>
  </p:clrMapOvr>
  <p:transition spd="slow" advClick="0" advTm="2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1071546"/>
            <a:ext cx="3357586" cy="774720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latin typeface="Monotype Corsiva" pitchFamily="66" charset="0"/>
              </a:rPr>
              <a:t>Художньо продуктивна діяльність</a:t>
            </a:r>
            <a:endParaRPr lang="ru-RU" sz="2800" b="1" dirty="0">
              <a:latin typeface="Monotype Corsiva" pitchFamily="66" charset="0"/>
            </a:endParaRPr>
          </a:p>
        </p:txBody>
      </p:sp>
      <p:pic>
        <p:nvPicPr>
          <p:cNvPr id="10242" name="Picture 2" descr="C:\Documents and Settings\Admin\Рабочий стол\Фото на слайди\IMG_192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-4348" t="8660" b="21232"/>
          <a:stretch>
            <a:fillRect/>
          </a:stretch>
        </p:blipFill>
        <p:spPr bwMode="auto">
          <a:xfrm>
            <a:off x="1714480" y="2143116"/>
            <a:ext cx="3571900" cy="33575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22888024"/>
      </p:ext>
    </p:extLst>
  </p:cSld>
  <p:clrMapOvr>
    <a:masterClrMapping/>
  </p:clrMapOvr>
  <p:transition spd="slow" advClick="0" advTm="2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8794" y="642918"/>
            <a:ext cx="5286412" cy="1143008"/>
          </a:xfrm>
        </p:spPr>
        <p:txBody>
          <a:bodyPr/>
          <a:lstStyle/>
          <a:p>
            <a:r>
              <a:rPr lang="uk-UA" b="1" dirty="0" smtClean="0">
                <a:latin typeface="Monotype Corsiva" pitchFamily="66" charset="0"/>
              </a:rPr>
              <a:t>Новорічний ранок</a:t>
            </a:r>
            <a:endParaRPr lang="ru-RU" b="1" dirty="0">
              <a:latin typeface="Monotype Corsiva" pitchFamily="66" charset="0"/>
            </a:endParaRPr>
          </a:p>
        </p:txBody>
      </p:sp>
      <p:pic>
        <p:nvPicPr>
          <p:cNvPr id="6146" name="Picture 2" descr="C:\Documents and Settings\Admin\Рабочий стол\Фото на слайди\IMG_20181229_10544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1857364"/>
            <a:ext cx="5246190" cy="39346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36136921"/>
      </p:ext>
    </p:extLst>
  </p:cSld>
  <p:clrMapOvr>
    <a:masterClrMapping/>
  </p:clrMapOvr>
  <p:transition spd="slow" advClick="0" advTm="2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8794" y="642918"/>
            <a:ext cx="5286412" cy="1143008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Monotype Corsiva" pitchFamily="66" charset="0"/>
              </a:rPr>
              <a:t>Сюжетно – рольові                 ігри</a:t>
            </a:r>
            <a:endParaRPr lang="ru-RU" b="1" dirty="0">
              <a:latin typeface="Monotype Corsiva" pitchFamily="66" charset="0"/>
            </a:endParaRPr>
          </a:p>
        </p:txBody>
      </p:sp>
      <p:pic>
        <p:nvPicPr>
          <p:cNvPr id="8194" name="Picture 2" descr="C:\Documents and Settings\Admin\Рабочий стол\Фото на слайди\IMG_409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3" y="1928802"/>
            <a:ext cx="5214975" cy="40005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36136921"/>
      </p:ext>
    </p:extLst>
  </p:cSld>
  <p:clrMapOvr>
    <a:masterClrMapping/>
  </p:clrMapOvr>
  <p:transition spd="slow" advClick="0" advTm="2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Documents and Settings\Admin\Рабочий стол\Фото на слайди\IMG_4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2500306"/>
            <a:ext cx="5336905" cy="33575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36136921"/>
      </p:ext>
    </p:extLst>
  </p:cSld>
  <p:clrMapOvr>
    <a:masterClrMapping/>
  </p:clrMapOvr>
  <p:transition spd="slow" advClick="0" advTm="2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71480"/>
            <a:ext cx="5929354" cy="714380"/>
          </a:xfrm>
        </p:spPr>
        <p:txBody>
          <a:bodyPr>
            <a:noAutofit/>
          </a:bodyPr>
          <a:lstStyle/>
          <a:p>
            <a:r>
              <a:rPr lang="uk-UA" b="1" dirty="0" err="1" smtClean="0">
                <a:solidFill>
                  <a:srgbClr val="7030A0"/>
                </a:solidFill>
                <a:latin typeface="Monotype Corsiva" pitchFamily="66" charset="0"/>
              </a:rPr>
              <a:t>“Прощавай</a:t>
            </a:r>
            <a:r>
              <a:rPr lang="uk-UA" b="1" dirty="0" smtClean="0">
                <a:solidFill>
                  <a:srgbClr val="7030A0"/>
                </a:solidFill>
                <a:latin typeface="Monotype Corsiva" pitchFamily="66" charset="0"/>
              </a:rPr>
              <a:t> садочку!”</a:t>
            </a:r>
            <a:endParaRPr lang="ru-RU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7170" name="Picture 2" descr="C:\Documents and Settings\Admin\Рабочий стол\Фото на слайди\Изображение 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21314102">
            <a:off x="3071813" y="1830586"/>
            <a:ext cx="5500687" cy="41255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35496718"/>
      </p:ext>
    </p:extLst>
  </p:cSld>
  <p:clrMapOvr>
    <a:masterClrMapping/>
  </p:clrMapOvr>
  <p:transition spd="slow" advClick="0" advTm="2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t="-17000" r="-20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428604"/>
            <a:ext cx="5786478" cy="1214446"/>
          </a:xfrm>
        </p:spPr>
        <p:txBody>
          <a:bodyPr/>
          <a:lstStyle/>
          <a:p>
            <a:r>
              <a:rPr lang="uk-UA" b="1" dirty="0" smtClean="0">
                <a:latin typeface="Monotype Corsiva" pitchFamily="66" charset="0"/>
              </a:rPr>
              <a:t>Наші  досягнення</a:t>
            </a:r>
            <a:endParaRPr lang="ru-RU" b="1" dirty="0">
              <a:latin typeface="Monotype Corsiva" pitchFamily="66" charset="0"/>
            </a:endParaRPr>
          </a:p>
        </p:txBody>
      </p:sp>
      <p:pic>
        <p:nvPicPr>
          <p:cNvPr id="9218" name="Picture 2" descr="C:\Documents and Settings\Admin\Рабочий стол\Фото на слайди\IMG_409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9766" t="1578" r="5888" b="11609"/>
          <a:stretch>
            <a:fillRect/>
          </a:stretch>
        </p:blipFill>
        <p:spPr bwMode="auto">
          <a:xfrm>
            <a:off x="1246886" y="1928802"/>
            <a:ext cx="6539824" cy="3786214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08412606"/>
      </p:ext>
    </p:extLst>
  </p:cSld>
  <p:clrMapOvr>
    <a:masterClrMapping/>
  </p:clrMapOvr>
  <p:transition spd="slow" advClick="0" advTm="2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r="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Admin\Рабочий стол\Фото на слайди\IMG_0497.JPG"/>
          <p:cNvPicPr>
            <a:picLocks noChangeAspect="1" noChangeArrowheads="1"/>
          </p:cNvPicPr>
          <p:nvPr/>
        </p:nvPicPr>
        <p:blipFill>
          <a:blip r:embed="rId3" cstate="print"/>
          <a:srcRect r="21983" b="12821"/>
          <a:stretch>
            <a:fillRect/>
          </a:stretch>
        </p:blipFill>
        <p:spPr bwMode="auto">
          <a:xfrm>
            <a:off x="1714480" y="3143248"/>
            <a:ext cx="3681699" cy="3000396"/>
          </a:xfrm>
          <a:prstGeom prst="parallelogram">
            <a:avLst/>
          </a:prstGeom>
          <a:noFill/>
        </p:spPr>
      </p:pic>
      <p:pic>
        <p:nvPicPr>
          <p:cNvPr id="7" name="Picture 2" descr="C:\Documents and Settings\Admin\Рабочий стол\Фото на слайди\IMG_0467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21439011">
            <a:off x="5187089" y="1065536"/>
            <a:ext cx="4104013" cy="3287516"/>
          </a:xfrm>
          <a:prstGeom prst="parallelogram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14842397"/>
      </p:ext>
    </p:extLst>
  </p:cSld>
  <p:clrMapOvr>
    <a:masterClrMapping/>
  </p:clrMapOvr>
  <p:transition spd="slow" advClick="0" advTm="2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r="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C:\Documents and Settings\Admin\Рабочий стол\Фото на слайди\IMG_408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4000504"/>
            <a:ext cx="4530519" cy="2643207"/>
          </a:xfrm>
          <a:prstGeom prst="roundRect">
            <a:avLst/>
          </a:prstGeom>
          <a:noFill/>
        </p:spPr>
      </p:pic>
      <p:pic>
        <p:nvPicPr>
          <p:cNvPr id="11269" name="Picture 5" descr="C:\Documents and Settings\Admin\Рабочий стол\Фото на слайди\IMG_4081.JPG"/>
          <p:cNvPicPr>
            <a:picLocks noChangeAspect="1" noChangeArrowheads="1"/>
          </p:cNvPicPr>
          <p:nvPr/>
        </p:nvPicPr>
        <p:blipFill>
          <a:blip r:embed="rId4" cstate="print"/>
          <a:srcRect l="14478" t="11625" r="38820" b="14476"/>
          <a:stretch>
            <a:fillRect/>
          </a:stretch>
        </p:blipFill>
        <p:spPr bwMode="auto">
          <a:xfrm>
            <a:off x="1187926" y="500042"/>
            <a:ext cx="3692301" cy="3286148"/>
          </a:xfrm>
          <a:prstGeom prst="roundRect">
            <a:avLst/>
          </a:prstGeom>
          <a:noFill/>
        </p:spPr>
      </p:pic>
      <p:pic>
        <p:nvPicPr>
          <p:cNvPr id="11270" name="Picture 6" descr="C:\Documents and Settings\Admin\Рабочий стол\Фото на слайди\IMG_4080.JPG"/>
          <p:cNvPicPr>
            <a:picLocks noChangeAspect="1" noChangeArrowheads="1"/>
          </p:cNvPicPr>
          <p:nvPr/>
        </p:nvPicPr>
        <p:blipFill>
          <a:blip r:embed="rId5" cstate="print"/>
          <a:srcRect r="43811" b="392"/>
          <a:stretch>
            <a:fillRect/>
          </a:stretch>
        </p:blipFill>
        <p:spPr bwMode="auto">
          <a:xfrm>
            <a:off x="5082536" y="428604"/>
            <a:ext cx="4061464" cy="3360665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14842397"/>
      </p:ext>
    </p:extLst>
  </p:cSld>
  <p:clrMapOvr>
    <a:masterClrMapping/>
  </p:clrMapOvr>
  <p:transition spd="slow" advClick="0" advTm="2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r="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Admin\Рабочий стол\Фото на слайди\Изображение 0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3" y="1518025"/>
            <a:ext cx="6453537" cy="48399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14842397"/>
      </p:ext>
    </p:extLst>
  </p:cSld>
  <p:clrMapOvr>
    <a:masterClrMapping/>
  </p:clrMapOvr>
  <p:transition spd="slow" advClick="0" advTm="2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68179">
            <a:off x="460735" y="2705075"/>
            <a:ext cx="3744900" cy="2803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Documents and Settings\Admin\Рабочий стол\Фото на слайди\фото садок 0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2571744"/>
            <a:ext cx="3172527" cy="28629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58064678"/>
      </p:ext>
    </p:extLst>
  </p:cSld>
  <p:clrMapOvr>
    <a:masterClrMapping/>
  </p:clrMapOvr>
  <p:transition spd="slow" advClick="0" advTm="2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r="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14287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                  </a:t>
            </a:r>
            <a:br>
              <a:rPr lang="uk-UA" dirty="0" smtClean="0"/>
            </a:br>
            <a:r>
              <a:rPr lang="uk-UA" dirty="0" smtClean="0"/>
              <a:t> </a:t>
            </a:r>
            <a:r>
              <a:rPr lang="uk-UA" sz="4800" b="1" dirty="0" smtClean="0">
                <a:solidFill>
                  <a:srgbClr val="002060"/>
                </a:solidFill>
                <a:latin typeface="Monotype Corsiva" pitchFamily="66" charset="0"/>
              </a:rPr>
              <a:t>Дякуємо за увагу!!!</a:t>
            </a:r>
            <a:endParaRPr lang="ru-RU" sz="48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4842397"/>
      </p:ext>
    </p:extLst>
  </p:cSld>
  <p:clrMapOvr>
    <a:masterClrMapping/>
  </p:clrMapOvr>
  <p:transition spd="slow" advClick="0" advTm="2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1538" y="2500306"/>
            <a:ext cx="6400800" cy="2714644"/>
          </a:xfrm>
        </p:spPr>
        <p:txBody>
          <a:bodyPr>
            <a:normAutofit fontScale="92500" lnSpcReduction="20000"/>
          </a:bodyPr>
          <a:lstStyle/>
          <a:p>
            <a:r>
              <a:rPr lang="uk-UA" sz="4000" b="1" i="1" dirty="0" smtClean="0">
                <a:solidFill>
                  <a:schemeClr val="tx1"/>
                </a:solidFill>
              </a:rPr>
              <a:t>Заклад дошкільної освіти введений в дію 01.08.2011 р.</a:t>
            </a:r>
          </a:p>
          <a:p>
            <a:pPr>
              <a:buFontTx/>
              <a:buChar char="-"/>
            </a:pPr>
            <a:r>
              <a:rPr lang="uk-UA" sz="4000" b="1" i="1" dirty="0" smtClean="0">
                <a:solidFill>
                  <a:schemeClr val="tx1"/>
                </a:solidFill>
              </a:rPr>
              <a:t>проектна потужність             </a:t>
            </a:r>
          </a:p>
          <a:p>
            <a:r>
              <a:rPr lang="uk-UA" sz="4000" b="1" i="1" dirty="0" smtClean="0">
                <a:solidFill>
                  <a:schemeClr val="tx1"/>
                </a:solidFill>
              </a:rPr>
              <a:t>                              - 28 місць</a:t>
            </a:r>
          </a:p>
          <a:p>
            <a:pPr>
              <a:buFontTx/>
              <a:buChar char="-"/>
            </a:pPr>
            <a:r>
              <a:rPr lang="uk-UA" sz="4000" b="1" i="1" dirty="0" smtClean="0">
                <a:solidFill>
                  <a:schemeClr val="tx1"/>
                </a:solidFill>
              </a:rPr>
              <a:t> виховується - </a:t>
            </a:r>
            <a:r>
              <a:rPr lang="uk-UA" sz="4000" b="1" i="1" dirty="0" smtClean="0">
                <a:solidFill>
                  <a:schemeClr val="tx1"/>
                </a:solidFill>
              </a:rPr>
              <a:t>15 </a:t>
            </a:r>
            <a:r>
              <a:rPr lang="uk-UA" sz="4000" b="1" i="1" dirty="0" smtClean="0">
                <a:solidFill>
                  <a:schemeClr val="tx1"/>
                </a:solidFill>
              </a:rPr>
              <a:t>дітей</a:t>
            </a:r>
          </a:p>
          <a:p>
            <a:pPr>
              <a:buFontTx/>
              <a:buChar char="-"/>
            </a:pPr>
            <a:endParaRPr lang="uk-UA" dirty="0" smtClean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8064678"/>
      </p:ext>
    </p:extLst>
  </p:cSld>
  <p:clrMapOvr>
    <a:masterClrMapping/>
  </p:clrMapOvr>
  <p:transition spd="slow" advClick="0" advTm="2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6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600" decel="100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85728"/>
            <a:ext cx="7143800" cy="113191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Monotype Corsiva" pitchFamily="66" charset="0"/>
              </a:rPr>
              <a:t>За сприяння відділу освіти було придбано</a:t>
            </a:r>
            <a:endParaRPr lang="ru-RU" b="1" dirty="0"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85852" y="1643051"/>
            <a:ext cx="7143800" cy="3929090"/>
          </a:xfrm>
        </p:spPr>
        <p:txBody>
          <a:bodyPr/>
          <a:lstStyle/>
          <a:p>
            <a:r>
              <a:rPr lang="uk-UA" dirty="0" smtClean="0"/>
              <a:t>холодильник</a:t>
            </a:r>
            <a:endParaRPr lang="ru-RU" dirty="0"/>
          </a:p>
        </p:txBody>
      </p:sp>
      <p:pic>
        <p:nvPicPr>
          <p:cNvPr id="1026" name="Picture 2" descr="C:\Users\1\Music\Desktop\IMG_20191218_1406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1068" y="1428737"/>
            <a:ext cx="2893581" cy="40005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38432340"/>
      </p:ext>
    </p:extLst>
  </p:cSld>
  <p:clrMapOvr>
    <a:masterClrMapping/>
  </p:clrMapOvr>
  <p:transition spd="slow" advClick="0" advTm="2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00166" y="571480"/>
            <a:ext cx="6929486" cy="5000661"/>
          </a:xfrm>
        </p:spPr>
        <p:txBody>
          <a:bodyPr/>
          <a:lstStyle/>
          <a:p>
            <a:r>
              <a:rPr lang="uk-UA" dirty="0" smtClean="0"/>
              <a:t>посуд</a:t>
            </a:r>
            <a:endParaRPr lang="ru-RU" dirty="0"/>
          </a:p>
        </p:txBody>
      </p:sp>
      <p:pic>
        <p:nvPicPr>
          <p:cNvPr id="2050" name="Picture 2" descr="C:\Users\1\Music\Desktop\фоткі\IMG_20191220_0927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214290"/>
            <a:ext cx="4786345" cy="5265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38432340"/>
      </p:ext>
    </p:extLst>
  </p:cSld>
  <p:clrMapOvr>
    <a:masterClrMapping/>
  </p:clrMapOvr>
  <p:transition spd="slow" advClick="0" advTm="2000">
    <p:cut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28728" y="500042"/>
            <a:ext cx="7000924" cy="5072099"/>
          </a:xfrm>
        </p:spPr>
        <p:txBody>
          <a:bodyPr/>
          <a:lstStyle/>
          <a:p>
            <a:r>
              <a:rPr lang="uk-UA" dirty="0" smtClean="0"/>
              <a:t>котел</a:t>
            </a:r>
            <a:endParaRPr lang="ru-RU" dirty="0"/>
          </a:p>
        </p:txBody>
      </p:sp>
      <p:pic>
        <p:nvPicPr>
          <p:cNvPr id="3074" name="Picture 2" descr="C:\Users\1\Music\Desktop\фоткі\IMG_20191220_0928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357166"/>
            <a:ext cx="3714776" cy="51565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38432340"/>
      </p:ext>
    </p:extLst>
  </p:cSld>
  <p:clrMapOvr>
    <a:masterClrMapping/>
  </p:clrMapOvr>
  <p:transition spd="slow" advClick="0" advTm="2000">
    <p:cut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85728"/>
            <a:ext cx="6929486" cy="1214446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latin typeface="Monotype Corsiva" pitchFamily="66" charset="0"/>
              </a:rPr>
              <a:t>За сприяння старости </a:t>
            </a:r>
            <a:r>
              <a:rPr lang="uk-UA" sz="2800" b="1" dirty="0" err="1" smtClean="0">
                <a:latin typeface="Monotype Corsiva" pitchFamily="66" charset="0"/>
              </a:rPr>
              <a:t>Пулиногутського</a:t>
            </a:r>
            <a:r>
              <a:rPr lang="uk-UA" sz="2800" b="1" dirty="0" smtClean="0">
                <a:latin typeface="Monotype Corsiva" pitchFamily="66" charset="0"/>
              </a:rPr>
              <a:t> </a:t>
            </a:r>
            <a:r>
              <a:rPr lang="uk-UA" sz="2800" b="1" dirty="0" err="1" smtClean="0">
                <a:latin typeface="Monotype Corsiva" pitchFamily="66" charset="0"/>
              </a:rPr>
              <a:t>старостинського</a:t>
            </a:r>
            <a:r>
              <a:rPr lang="uk-UA" sz="2800" b="1" dirty="0" smtClean="0">
                <a:latin typeface="Monotype Corsiva" pitchFamily="66" charset="0"/>
              </a:rPr>
              <a:t> округу придбано</a:t>
            </a:r>
            <a:endParaRPr lang="ru-RU" sz="2800" b="1" dirty="0"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85852" y="1643051"/>
            <a:ext cx="7143800" cy="3929090"/>
          </a:xfrm>
        </p:spPr>
        <p:txBody>
          <a:bodyPr/>
          <a:lstStyle/>
          <a:p>
            <a:r>
              <a:rPr lang="uk-UA" b="1" dirty="0" err="1" smtClean="0">
                <a:latin typeface="Monotype Corsiva" pitchFamily="66" charset="0"/>
              </a:rPr>
              <a:t>коврове</a:t>
            </a:r>
            <a:r>
              <a:rPr lang="uk-UA" b="1" dirty="0" smtClean="0">
                <a:latin typeface="Monotype Corsiva" pitchFamily="66" charset="0"/>
              </a:rPr>
              <a:t> </a:t>
            </a:r>
          </a:p>
          <a:p>
            <a:pPr>
              <a:buNone/>
            </a:pPr>
            <a:r>
              <a:rPr lang="uk-UA" b="1" dirty="0" smtClean="0">
                <a:latin typeface="Monotype Corsiva" pitchFamily="66" charset="0"/>
              </a:rPr>
              <a:t>             покриття</a:t>
            </a:r>
            <a:endParaRPr lang="ru-RU" b="1" dirty="0">
              <a:latin typeface="Monotype Corsiva" pitchFamily="66" charset="0"/>
            </a:endParaRPr>
          </a:p>
        </p:txBody>
      </p:sp>
      <p:pic>
        <p:nvPicPr>
          <p:cNvPr id="4098" name="Picture 2" descr="C:\Users\1\Music\Desktop\фоткі\IMG_20191220_0923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428736"/>
            <a:ext cx="3904005" cy="40832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38432340"/>
      </p:ext>
    </p:extLst>
  </p:cSld>
  <p:clrMapOvr>
    <a:masterClrMapping/>
  </p:clrMapOvr>
  <p:transition spd="slow" advClick="0" advTm="2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857232"/>
            <a:ext cx="3500462" cy="774720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latin typeface="Monotype Corsiva" pitchFamily="66" charset="0"/>
              </a:rPr>
              <a:t>Художньо – продуктивна діяльність</a:t>
            </a:r>
            <a:endParaRPr lang="ru-RU" sz="2800" b="1" dirty="0">
              <a:latin typeface="Monotype Corsiva" pitchFamily="66" charset="0"/>
            </a:endParaRPr>
          </a:p>
        </p:txBody>
      </p:sp>
      <p:pic>
        <p:nvPicPr>
          <p:cNvPr id="3074" name="Picture 2" descr="C:\Documents and Settings\Admin\Рабочий стол\Фото на слайди\Изображение 07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1785926"/>
            <a:ext cx="3429024" cy="37147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22888024"/>
      </p:ext>
    </p:extLst>
  </p:cSld>
  <p:clrMapOvr>
    <a:masterClrMapping/>
  </p:clrMapOvr>
  <p:transition spd="slow" advClick="0" advTm="2000">
    <p:cut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857232"/>
            <a:ext cx="3429024" cy="1143008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latin typeface="Monotype Corsiva" pitchFamily="66" charset="0"/>
              </a:rPr>
              <a:t>Ознайомлення  з довкіллям</a:t>
            </a:r>
            <a:endParaRPr lang="ru-RU" sz="2800" b="1" dirty="0">
              <a:latin typeface="Monotype Corsiva" pitchFamily="66" charset="0"/>
            </a:endParaRPr>
          </a:p>
        </p:txBody>
      </p:sp>
      <p:pic>
        <p:nvPicPr>
          <p:cNvPr id="4099" name="Picture 3" descr="C:\Documents and Settings\Admin\Мои документы\Мои рисунки\2017-11-06, Изображение\Изображение 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29787"/>
          <a:stretch>
            <a:fillRect/>
          </a:stretch>
        </p:blipFill>
        <p:spPr bwMode="auto">
          <a:xfrm>
            <a:off x="1857356" y="2120790"/>
            <a:ext cx="3357586" cy="33084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22888024"/>
      </p:ext>
    </p:extLst>
  </p:cSld>
  <p:clrMapOvr>
    <a:masterClrMapping/>
  </p:clrMapOvr>
  <p:transition spd="slow" advClick="0" advTm="2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70</Words>
  <Application>Microsoft Office PowerPoint</Application>
  <PresentationFormat>Экран (4:3)</PresentationFormat>
  <Paragraphs>21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Звіт    роботи                          Чернявського ЗДО                                           “Золоте   копитце”</vt:lpstr>
      <vt:lpstr>Слайд 2</vt:lpstr>
      <vt:lpstr>Слайд 3</vt:lpstr>
      <vt:lpstr>За сприяння відділу освіти було придбано</vt:lpstr>
      <vt:lpstr>Слайд 5</vt:lpstr>
      <vt:lpstr>Слайд 6</vt:lpstr>
      <vt:lpstr>За сприяння старости Пулиногутського старостинського округу придбано</vt:lpstr>
      <vt:lpstr>Художньо – продуктивна діяльність</vt:lpstr>
      <vt:lpstr>Ознайомлення  з довкіллям</vt:lpstr>
      <vt:lpstr>Праця у природному довкіллі</vt:lpstr>
      <vt:lpstr>Художньо продуктивна діяльність</vt:lpstr>
      <vt:lpstr>Новорічний ранок</vt:lpstr>
      <vt:lpstr>Сюжетно – рольові                 ігри</vt:lpstr>
      <vt:lpstr>Слайд 14</vt:lpstr>
      <vt:lpstr>“Прощавай садочку!”</vt:lpstr>
      <vt:lpstr>Наші  досягнення</vt:lpstr>
      <vt:lpstr>Слайд 17</vt:lpstr>
      <vt:lpstr>Слайд 18</vt:lpstr>
      <vt:lpstr>Слайд 19</vt:lpstr>
      <vt:lpstr>                    Дякуємо за увагу!!!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Admin</cp:lastModifiedBy>
  <cp:revision>22</cp:revision>
  <dcterms:created xsi:type="dcterms:W3CDTF">2012-04-19T12:12:33Z</dcterms:created>
  <dcterms:modified xsi:type="dcterms:W3CDTF">2020-08-16T13:37:29Z</dcterms:modified>
</cp:coreProperties>
</file>